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2"/>
  </p:sldMasterIdLst>
  <p:notesMasterIdLst>
    <p:notesMasterId r:id="rId6"/>
  </p:notesMasterIdLst>
  <p:handoutMasterIdLst>
    <p:handoutMasterId r:id="rId7"/>
  </p:handoutMasterIdLst>
  <p:sldIdLst>
    <p:sldId id="274" r:id="rId3"/>
    <p:sldId id="277" r:id="rId4"/>
    <p:sldId id="28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73701" autoAdjust="0"/>
  </p:normalViewPr>
  <p:slideViewPr>
    <p:cSldViewPr snapToGrid="0">
      <p:cViewPr varScale="1">
        <p:scale>
          <a:sx n="80" d="100"/>
          <a:sy n="80" d="100"/>
        </p:scale>
        <p:origin x="15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03A45BA1-980A-4507-BE5A-5C1E7C2FFD8F}" type="datetimeFigureOut">
              <a:rPr kumimoji="1" lang="en-US" altLang="ja-JP"/>
              <a:t>5/26/2016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57E03411-58E2-43FD-AE1D-AD77DFF8CB20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5A3416D-7FED-43BC-AA7C-D92DBA01ED64}" type="datetimeFigureOut">
              <a:t>2016/5/26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C8DC57A8-AE18-4654-B6AF-04B3577165BE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日光は、2015年の紅葉シーズンを迎えました。
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日光の紅葉は、9月下旬から色づき始めます。9月から11月までの間は紅葉を楽しむことができます。
今年は、例年よりも早く紅葉が進んでいます。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2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</a:t>
            </a:r>
            <a:r>
              <a:rPr kumimoji="1" lang="ja-JP" altLang="en-US" dirty="0"/>
              <a:t>中禅寺湖や華厳の滝は、&lt;VA2&gt;これからが見頃となります。
中禅寺湖のすぐそばに男体山がそびえ、水面に映る男体山がとても美しいです。
紅葉で赤く染まる姿は、感動を与えてくれます。
</a:t>
            </a:r>
            <a:r>
              <a:rPr kumimoji="1" lang="en-US" altLang="ja-JP" dirty="0"/>
              <a:t>0</a:t>
            </a:r>
            <a:r>
              <a:rPr kumimoji="1" lang="ja-JP" altLang="en-US" dirty="0"/>
              <a:t>華厳の滝付近には、エレベーターが設置されており、エレベーターで降りた観瀑台からは、滝壷を正面間近に見ることができます。&lt;VL6&gt;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93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都心から日光へのアクセスは、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東北新幹線と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日光線をご利用いただくと約1時間50分で到着します。
日光駅から</a:t>
            </a:r>
            <a:r>
              <a:rPr kumimoji="1" lang="en-US" altLang="ja-JP" dirty="0"/>
              <a:t>0</a:t>
            </a:r>
            <a:r>
              <a:rPr kumimoji="1" lang="ja-JP" altLang="en-US" dirty="0"/>
              <a:t>バスで約五十分で中禅寺湖に到着します。</a:t>
            </a:r>
            <a:r>
              <a:rPr kumimoji="1" lang="ja-JP" altLang="en-US"/>
              <a:t>
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64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310E-4327-4EA6-BFB9-6E0088CC668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0DFFC5C-5529-474D-AD68-7AE1B9295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31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0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233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altLang="ja-JP" smtClean="0"/>
              <a:t>5/26/2016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323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FD9310E-4327-4EA6-BFB9-6E0088CC6688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0DFFC5C-5529-474D-AD68-7AE1B9295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95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altLang="ja-JP" smtClean="0"/>
              <a:t>5/26/2016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95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altLang="ja-JP" smtClean="0"/>
              <a:t>5/26/2016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020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altLang="ja-JP" smtClean="0"/>
              <a:t>5/26/2016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5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altLang="ja-JP" smtClean="0"/>
              <a:t>5/26/2016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11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25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ja-JP" alt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901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altLang="ja-JP"/>
              <a:t>2012/11/14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ja-JP" alt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83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wind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27675" y="4385859"/>
            <a:ext cx="7891272" cy="588125"/>
          </a:xfrm>
        </p:spPr>
        <p:txBody>
          <a:bodyPr/>
          <a:lstStyle/>
          <a:p>
            <a:r>
              <a:rPr lang="ja-JP" altLang="en-US" dirty="0"/>
              <a:t>日光国立公園は紅葉シーズンを迎えました</a:t>
            </a:r>
            <a:endParaRPr lang="ja-JP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24" y="176646"/>
            <a:ext cx="7531656" cy="501821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2342" y="1482744"/>
            <a:ext cx="9966960" cy="3035808"/>
          </a:xfrm>
        </p:spPr>
        <p:txBody>
          <a:bodyPr/>
          <a:lstStyle/>
          <a:p>
            <a:r>
              <a:rPr lang="en-US" altLang="ja-JP" dirty="0"/>
              <a:t>2015</a:t>
            </a:r>
            <a:r>
              <a:rPr lang="ja-JP" altLang="en-US" dirty="0"/>
              <a:t>年 日光の紅葉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51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65392" y="5333999"/>
            <a:ext cx="4368980" cy="1295400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中禅寺湖</a:t>
            </a:r>
          </a:p>
        </p:txBody>
      </p:sp>
      <p:sp>
        <p:nvSpPr>
          <p:cNvPr id="13" name="テキスト プレースホルダー 4"/>
          <p:cNvSpPr txBox="1">
            <a:spLocks/>
          </p:cNvSpPr>
          <p:nvPr/>
        </p:nvSpPr>
        <p:spPr>
          <a:xfrm>
            <a:off x="8464228" y="5333999"/>
            <a:ext cx="436898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/>
              <a:t>華厳の滝</a:t>
            </a:r>
          </a:p>
          <a:p>
            <a:pPr marL="0" indent="0">
              <a:buNone/>
            </a:pPr>
            <a:endParaRPr lang="ja-JP" altLang="en-US" sz="2800" dirty="0"/>
          </a:p>
        </p:txBody>
      </p:sp>
      <p:pic>
        <p:nvPicPr>
          <p:cNvPr id="9" name="図プレースホルダー 5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" b="50"/>
          <a:stretch>
            <a:fillRect/>
          </a:stretch>
        </p:blipFill>
        <p:spPr>
          <a:xfrm>
            <a:off x="415610" y="1259656"/>
            <a:ext cx="5504353" cy="3669568"/>
          </a:xfrm>
          <a:prstGeom prst="rect">
            <a:avLst/>
          </a:prstGeom>
        </p:spPr>
      </p:pic>
      <p:pic>
        <p:nvPicPr>
          <p:cNvPr id="15" name="図プレースホルダー 6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" b="50"/>
          <a:stretch>
            <a:fillRect/>
          </a:stretch>
        </p:blipFill>
        <p:spPr>
          <a:xfrm>
            <a:off x="6351561" y="1275006"/>
            <a:ext cx="5504353" cy="36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59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74815" y="197427"/>
            <a:ext cx="383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スライド動画成サービス　サンプル再生中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6288" y="1899840"/>
            <a:ext cx="677108" cy="14140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/>
              <a:t>東京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18558" y="1634609"/>
            <a:ext cx="1370576" cy="14140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/>
              <a:t>宇都宮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20208" y="1856508"/>
            <a:ext cx="677108" cy="14140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/>
              <a:t>日光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610425" y="2195678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766288" y="2195677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2924381" y="2191760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080244" y="2191759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230415" y="2192213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3386278" y="2195676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531750" y="2195860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677222" y="2194177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4414973" y="2192712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4570836" y="2192711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4728929" y="2188794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3822694" y="2198319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978557" y="2191391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124029" y="2191575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4269501" y="2191615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6046060" y="2197049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6200192" y="2196131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358285" y="2192214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514148" y="2192213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664319" y="2192667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6820182" y="2196130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965654" y="2196314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7111126" y="2198965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7848877" y="2193166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8004740" y="2193165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7256598" y="2198773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7412461" y="2191845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7557933" y="2192029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7703405" y="2192069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8155388" y="2194439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8313005" y="2189700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8471098" y="2190117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8624733" y="2189700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8777135" y="2190570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 rot="3924398">
            <a:off x="9519107" y="2160573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/>
          <p:cNvSpPr/>
          <p:nvPr/>
        </p:nvSpPr>
        <p:spPr>
          <a:xfrm rot="3924398">
            <a:off x="9516828" y="2416516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/>
          <p:nvPr/>
        </p:nvSpPr>
        <p:spPr>
          <a:xfrm rot="3924398">
            <a:off x="9515642" y="2687049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/>
          <p:cNvSpPr/>
          <p:nvPr/>
        </p:nvSpPr>
        <p:spPr>
          <a:xfrm rot="3924398">
            <a:off x="9513363" y="2942992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/>
          <p:cNvSpPr/>
          <p:nvPr/>
        </p:nvSpPr>
        <p:spPr>
          <a:xfrm rot="3924398">
            <a:off x="9527163" y="3207960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/>
          <p:cNvSpPr/>
          <p:nvPr/>
        </p:nvSpPr>
        <p:spPr>
          <a:xfrm rot="3924398">
            <a:off x="9524884" y="3463903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/>
          <p:cNvSpPr/>
          <p:nvPr/>
        </p:nvSpPr>
        <p:spPr>
          <a:xfrm rot="3924398">
            <a:off x="9523698" y="3734436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/>
          <p:cNvSpPr/>
          <p:nvPr/>
        </p:nvSpPr>
        <p:spPr>
          <a:xfrm rot="3924398">
            <a:off x="9521419" y="3990379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8793439" y="5321212"/>
            <a:ext cx="214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中禅寺湖</a:t>
            </a: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4" y="3651508"/>
            <a:ext cx="1533915" cy="584805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877" y="3626440"/>
            <a:ext cx="1130898" cy="590894"/>
          </a:xfrm>
          <a:prstGeom prst="rect">
            <a:avLst/>
          </a:prstGeom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32833" y="2390693"/>
            <a:ext cx="1083781" cy="770689"/>
          </a:xfrm>
          <a:prstGeom prst="rect">
            <a:avLst/>
          </a:prstGeom>
        </p:spPr>
      </p:pic>
      <p:sp>
        <p:nvSpPr>
          <p:cNvPr id="102" name="楕円 101"/>
          <p:cNvSpPr/>
          <p:nvPr/>
        </p:nvSpPr>
        <p:spPr>
          <a:xfrm rot="3924398">
            <a:off x="9521419" y="4246321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/>
          <p:cNvSpPr/>
          <p:nvPr/>
        </p:nvSpPr>
        <p:spPr>
          <a:xfrm rot="3924398">
            <a:off x="9519140" y="4502264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/>
          <p:cNvSpPr/>
          <p:nvPr/>
        </p:nvSpPr>
        <p:spPr>
          <a:xfrm rot="3924398">
            <a:off x="9517954" y="4772797"/>
            <a:ext cx="238991" cy="23899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/>
          <p:cNvSpPr/>
          <p:nvPr/>
        </p:nvSpPr>
        <p:spPr>
          <a:xfrm rot="3924398">
            <a:off x="9515675" y="5028740"/>
            <a:ext cx="238991" cy="2389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5455991" y="2199509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5611854" y="2202972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5757326" y="2203156"/>
            <a:ext cx="145472" cy="311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5902798" y="2197139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1993221" y="2202691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2149084" y="2202690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2307177" y="2198773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2463040" y="2198772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1375611" y="2210717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1531474" y="2210716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1689567" y="2206799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1845430" y="2206798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1058781" y="2206051"/>
            <a:ext cx="145472" cy="31172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/>
          <p:nvPr/>
        </p:nvSpPr>
        <p:spPr>
          <a:xfrm>
            <a:off x="1214644" y="2206050"/>
            <a:ext cx="145472" cy="3117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337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25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0.25 7.40741E-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1.45833E-6 0.2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木版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版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版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TM03090434[[fn=木版活字]]</Template>
  <TotalTime>0</TotalTime>
  <Words>86</Words>
  <Application>Microsoft Office PowerPoint</Application>
  <PresentationFormat>ワイド画面</PresentationFormat>
  <Paragraphs>16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HG明朝B</vt:lpstr>
      <vt:lpstr>Meiryo UI</vt:lpstr>
      <vt:lpstr>Rockwell</vt:lpstr>
      <vt:lpstr>Rockwell Condensed</vt:lpstr>
      <vt:lpstr>Segoe Print</vt:lpstr>
      <vt:lpstr>Wingdings</vt:lpstr>
      <vt:lpstr>木版活字</vt:lpstr>
      <vt:lpstr>2015年 日光の紅葉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2014-10-07T21:22:34Z</dcterms:created>
  <dcterms:modified xsi:type="dcterms:W3CDTF">2016-05-26T06:32:29Z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